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71" r:id="rId7"/>
    <p:sldId id="272" r:id="rId8"/>
    <p:sldId id="268" r:id="rId9"/>
    <p:sldId id="269" r:id="rId10"/>
    <p:sldId id="270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FE2B88-410D-4E4E-8299-C727A95D9F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Saudai o imperial </a:t>
            </a:r>
          </a:p>
          <a:p>
            <a:r>
              <a:rPr lang="pt-BR" dirty="0"/>
              <a:t>Senhor Jesus, </a:t>
            </a:r>
          </a:p>
          <a:p>
            <a:r>
              <a:rPr lang="pt-BR" dirty="0"/>
              <a:t>Rei santo, Salvador.</a:t>
            </a:r>
          </a:p>
        </p:txBody>
      </p:sp>
    </p:spTree>
    <p:extLst>
      <p:ext uri="{BB962C8B-B14F-4D97-AF65-F5344CB8AC3E}">
        <p14:creationId xmlns:p14="http://schemas.microsoft.com/office/powerpoint/2010/main" val="11758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à Terra voltará </a:t>
            </a:r>
          </a:p>
          <a:p>
            <a:r>
              <a:rPr lang="pt-BR" dirty="0"/>
              <a:t>Com grande majestade. </a:t>
            </a:r>
          </a:p>
          <a:p>
            <a:r>
              <a:rPr lang="pt-BR" dirty="0"/>
              <a:t>Seu povo inteiro, então, verá </a:t>
            </a:r>
          </a:p>
          <a:p>
            <a:r>
              <a:rPr lang="pt-BR" dirty="0"/>
              <a:t>Suprema potestade.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A80FF4-9693-470B-A5C8-A475A3A610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Saudai ao Cristo, </a:t>
            </a:r>
          </a:p>
          <a:p>
            <a:r>
              <a:rPr lang="pt-BR" dirty="0"/>
              <a:t>o Rei dos reis,</a:t>
            </a:r>
          </a:p>
          <a:p>
            <a:r>
              <a:rPr lang="pt-BR" dirty="0"/>
              <a:t>Que toma aqui poder real; </a:t>
            </a:r>
          </a:p>
        </p:txBody>
      </p:sp>
    </p:spTree>
    <p:extLst>
      <p:ext uri="{BB962C8B-B14F-4D97-AF65-F5344CB8AC3E}">
        <p14:creationId xmlns:p14="http://schemas.microsoft.com/office/powerpoint/2010/main" val="857021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FE2B88-410D-4E4E-8299-C727A95D9F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Saudai o imperial </a:t>
            </a:r>
          </a:p>
          <a:p>
            <a:r>
              <a:rPr lang="pt-BR" dirty="0"/>
              <a:t>Senhor Jesus, </a:t>
            </a:r>
          </a:p>
          <a:p>
            <a:r>
              <a:rPr lang="pt-BR" dirty="0"/>
              <a:t>Rei santo, Salvador.</a:t>
            </a:r>
          </a:p>
        </p:txBody>
      </p:sp>
    </p:spTree>
    <p:extLst>
      <p:ext uri="{BB962C8B-B14F-4D97-AF65-F5344CB8AC3E}">
        <p14:creationId xmlns:p14="http://schemas.microsoft.com/office/powerpoint/2010/main" val="1317099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dará justiça e paz, </a:t>
            </a:r>
          </a:p>
          <a:p>
            <a:r>
              <a:rPr lang="pt-BR" dirty="0"/>
              <a:t>E proteção ao povo; </a:t>
            </a:r>
          </a:p>
          <a:p>
            <a:r>
              <a:rPr lang="pt-BR" dirty="0"/>
              <a:t>O Seu reinado glória traz, </a:t>
            </a:r>
          </a:p>
          <a:p>
            <a:r>
              <a:rPr lang="pt-BR" dirty="0"/>
              <a:t>Ao mundo, feito novo. </a:t>
            </a:r>
          </a:p>
        </p:txBody>
      </p:sp>
    </p:spTree>
    <p:extLst>
      <p:ext uri="{BB962C8B-B14F-4D97-AF65-F5344CB8AC3E}">
        <p14:creationId xmlns:p14="http://schemas.microsoft.com/office/powerpoint/2010/main" val="3999586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A80FF4-9693-470B-A5C8-A475A3A610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Saudai ao Cristo, </a:t>
            </a:r>
          </a:p>
          <a:p>
            <a:r>
              <a:rPr lang="pt-BR" dirty="0"/>
              <a:t>o Rei dos reis,</a:t>
            </a:r>
          </a:p>
          <a:p>
            <a:r>
              <a:rPr lang="pt-BR" dirty="0"/>
              <a:t>Que toma aqui poder real; </a:t>
            </a:r>
          </a:p>
        </p:txBody>
      </p:sp>
    </p:spTree>
    <p:extLst>
      <p:ext uri="{BB962C8B-B14F-4D97-AF65-F5344CB8AC3E}">
        <p14:creationId xmlns:p14="http://schemas.microsoft.com/office/powerpoint/2010/main" val="3021166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FE2B88-410D-4E4E-8299-C727A95D9F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Saudai o imperial </a:t>
            </a:r>
          </a:p>
          <a:p>
            <a:r>
              <a:rPr lang="pt-BR" dirty="0"/>
              <a:t>Senhor Jesus, </a:t>
            </a:r>
          </a:p>
          <a:p>
            <a:r>
              <a:rPr lang="pt-BR" dirty="0"/>
              <a:t>Rei santo, Salvador.</a:t>
            </a:r>
          </a:p>
        </p:txBody>
      </p:sp>
    </p:spTree>
    <p:extLst>
      <p:ext uri="{BB962C8B-B14F-4D97-AF65-F5344CB8AC3E}">
        <p14:creationId xmlns:p14="http://schemas.microsoft.com/office/powerpoint/2010/main" val="1871757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chuva, bênçãos descerão, </a:t>
            </a:r>
          </a:p>
          <a:p>
            <a:r>
              <a:rPr lang="pt-BR" dirty="0"/>
              <a:t>Aos povos refrescando; </a:t>
            </a:r>
          </a:p>
          <a:p>
            <a:r>
              <a:rPr lang="pt-BR" dirty="0"/>
              <a:t>Os príncipes e reis virão </a:t>
            </a:r>
          </a:p>
          <a:p>
            <a:r>
              <a:rPr lang="pt-BR" dirty="0"/>
              <a:t>Curvar-se, ao Seu mando.</a:t>
            </a:r>
          </a:p>
        </p:txBody>
      </p:sp>
    </p:spTree>
    <p:extLst>
      <p:ext uri="{BB962C8B-B14F-4D97-AF65-F5344CB8AC3E}">
        <p14:creationId xmlns:p14="http://schemas.microsoft.com/office/powerpoint/2010/main" val="4155953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À TERRA VOLTARÁ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A80FF4-9693-470B-A5C8-A475A3A610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Saudai ao Cristo, </a:t>
            </a:r>
          </a:p>
          <a:p>
            <a:r>
              <a:rPr lang="pt-BR" dirty="0"/>
              <a:t>o Rei dos reis,</a:t>
            </a:r>
          </a:p>
          <a:p>
            <a:r>
              <a:rPr lang="pt-BR" dirty="0"/>
              <a:t>Que toma aqui poder real; </a:t>
            </a:r>
          </a:p>
        </p:txBody>
      </p:sp>
    </p:spTree>
    <p:extLst>
      <p:ext uri="{BB962C8B-B14F-4D97-AF65-F5344CB8AC3E}">
        <p14:creationId xmlns:p14="http://schemas.microsoft.com/office/powerpoint/2010/main" val="1613346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190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À TERRA VOLTARÁ</vt:lpstr>
      <vt:lpstr>JESUS À TERRA VOLTARÁ</vt:lpstr>
      <vt:lpstr>JESUS À TERRA VOLTARÁ</vt:lpstr>
      <vt:lpstr>JESUS À TERRA VOLTARÁ</vt:lpstr>
      <vt:lpstr>JESUS À TERRA VOLTARÁ</vt:lpstr>
      <vt:lpstr>JESUS À TERRA VOLTARÁ</vt:lpstr>
      <vt:lpstr>JESUS À TERRA VOLTARÁ</vt:lpstr>
      <vt:lpstr>JESUS À TERRA VOLTARÁ</vt:lpstr>
      <vt:lpstr>JESUS À TERRA VOLTARÁ</vt:lpstr>
      <vt:lpstr>JESUS À TERRA VOLTARÁ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2019-06-12T23:32:58Z</dcterms:modified>
</cp:coreProperties>
</file>

<file path=docProps/thumbnail.jpeg>
</file>